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700520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7859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08869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834935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3593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8393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421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2991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2445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00964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9831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CF775-4EC6-4212-A0A6-03CAADCA4137}" type="datetimeFigureOut">
              <a:rPr lang="en-PH" smtClean="0"/>
              <a:t>25/01/2017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433E9-35F1-46C3-8A92-0C584C0853A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05186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PH" dirty="0" smtClean="0"/>
              <a:t>Riker Sedation-Agitation Scale (SAS) </a:t>
            </a:r>
            <a:endParaRPr lang="en-P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16488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What?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dirty="0" smtClean="0"/>
              <a:t>Helps the nurse to separate sedated patients into those who can eventually wake-up</a:t>
            </a:r>
          </a:p>
          <a:p>
            <a:r>
              <a:rPr lang="en-PH" dirty="0" smtClean="0"/>
              <a:t>Nurse can also identify those who can be awaken but can arouse and those who can’t be aroused</a:t>
            </a:r>
          </a:p>
          <a:p>
            <a:pPr marL="0" indent="0">
              <a:buNone/>
            </a:pPr>
            <a:endParaRPr lang="en-PH" dirty="0" smtClean="0"/>
          </a:p>
        </p:txBody>
      </p:sp>
    </p:spTree>
    <p:extLst>
      <p:ext uri="{BB962C8B-B14F-4D97-AF65-F5344CB8AC3E}">
        <p14:creationId xmlns:p14="http://schemas.microsoft.com/office/powerpoint/2010/main" val="435719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When?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dirty="0" smtClean="0"/>
              <a:t>Used for patients who are on sedation</a:t>
            </a:r>
          </a:p>
          <a:p>
            <a:r>
              <a:rPr lang="en-PH" dirty="0" smtClean="0"/>
              <a:t>Assed every vital signs taking</a:t>
            </a:r>
          </a:p>
          <a:p>
            <a:endParaRPr lang="en-PH" dirty="0" smtClean="0"/>
          </a:p>
        </p:txBody>
      </p:sp>
    </p:spTree>
    <p:extLst>
      <p:ext uri="{BB962C8B-B14F-4D97-AF65-F5344CB8AC3E}">
        <p14:creationId xmlns:p14="http://schemas.microsoft.com/office/powerpoint/2010/main" val="301349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How?</a:t>
            </a:r>
            <a:endParaRPr lang="en-PH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7941" y="1399510"/>
            <a:ext cx="6991815" cy="467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34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H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468" y="579863"/>
            <a:ext cx="5258999" cy="4827293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2072" y="1048215"/>
            <a:ext cx="6513923" cy="4358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10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55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Riker Sedation-Agitation Scale (SAS) </vt:lpstr>
      <vt:lpstr>What?</vt:lpstr>
      <vt:lpstr>When?</vt:lpstr>
      <vt:lpstr>How?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Riker Sedation-Agitation Scale (SAS)</dc:title>
  <dc:creator>Charmaine Co</dc:creator>
  <cp:lastModifiedBy>Charmaine Co</cp:lastModifiedBy>
  <cp:revision>2</cp:revision>
  <dcterms:created xsi:type="dcterms:W3CDTF">2017-01-25T10:42:33Z</dcterms:created>
  <dcterms:modified xsi:type="dcterms:W3CDTF">2017-01-25T12:57:07Z</dcterms:modified>
</cp:coreProperties>
</file>